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bra Letra Bold" charset="1" panose="00000000000000000000"/>
      <p:regular r:id="rId19"/>
    </p:embeddedFont>
    <p:embeddedFont>
      <p:font typeface="Monterchi Sans Bold" charset="1" panose="0200050306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Relationship Id="rId7" Target="../media/image29.pn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922672" y="599614"/>
            <a:ext cx="12364270" cy="9261962"/>
          </a:xfrm>
          <a:custGeom>
            <a:avLst/>
            <a:gdLst/>
            <a:ahLst/>
            <a:cxnLst/>
            <a:rect r="r" b="b" t="t" l="l"/>
            <a:pathLst>
              <a:path h="9261962" w="12364270">
                <a:moveTo>
                  <a:pt x="0" y="0"/>
                </a:moveTo>
                <a:lnTo>
                  <a:pt x="12364270" y="0"/>
                </a:lnTo>
                <a:lnTo>
                  <a:pt x="12364270" y="9261962"/>
                </a:lnTo>
                <a:lnTo>
                  <a:pt x="0" y="9261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t="0" r="-9989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t="0" r="-998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687793" y="3104223"/>
            <a:ext cx="12599149" cy="494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55"/>
              </a:lnSpc>
            </a:pPr>
            <a:r>
              <a:rPr lang="en-US" sz="19137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WORK</a:t>
            </a:r>
          </a:p>
          <a:p>
            <a:pPr algn="ctr">
              <a:lnSpc>
                <a:spcPts val="18755"/>
              </a:lnSpc>
            </a:pPr>
            <a:r>
              <a:rPr lang="en-US" sz="19137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CASE №7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693732" y="2072720"/>
            <a:ext cx="2454707" cy="522183"/>
          </a:xfrm>
          <a:custGeom>
            <a:avLst/>
            <a:gdLst/>
            <a:ahLst/>
            <a:cxnLst/>
            <a:rect r="r" b="b" t="t" l="l"/>
            <a:pathLst>
              <a:path h="522183" w="2454707">
                <a:moveTo>
                  <a:pt x="0" y="0"/>
                </a:moveTo>
                <a:lnTo>
                  <a:pt x="2454707" y="0"/>
                </a:lnTo>
                <a:lnTo>
                  <a:pt x="2454707" y="522183"/>
                </a:lnTo>
                <a:lnTo>
                  <a:pt x="0" y="52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10800000">
            <a:off x="4857693" y="2013818"/>
            <a:ext cx="2731595" cy="581085"/>
          </a:xfrm>
          <a:custGeom>
            <a:avLst/>
            <a:gdLst/>
            <a:ahLst/>
            <a:cxnLst/>
            <a:rect r="r" b="b" t="t" l="l"/>
            <a:pathLst>
              <a:path h="581085" w="2731595">
                <a:moveTo>
                  <a:pt x="0" y="581085"/>
                </a:moveTo>
                <a:lnTo>
                  <a:pt x="2731595" y="581085"/>
                </a:lnTo>
                <a:lnTo>
                  <a:pt x="2731595" y="0"/>
                </a:lnTo>
                <a:lnTo>
                  <a:pt x="0" y="0"/>
                </a:lnTo>
                <a:lnTo>
                  <a:pt x="0" y="58108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95610" y="6033532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9606859">
            <a:off x="14738055" y="-3515186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90671" y="5007114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74171" y="4195924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4804" y="3590941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4792" y="4604261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1042" t="-84932" r="0" b="-11017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931042" y="3168100"/>
            <a:ext cx="2926652" cy="2865432"/>
            <a:chOff x="0" y="0"/>
            <a:chExt cx="3902202" cy="3820576"/>
          </a:xfrm>
        </p:grpSpPr>
        <p:sp>
          <p:nvSpPr>
            <p:cNvPr name="Freeform 18" id="18"/>
            <p:cNvSpPr/>
            <p:nvPr/>
          </p:nvSpPr>
          <p:spPr>
            <a:xfrm flipH="false" flipV="false" rot="-3636955">
              <a:off x="587174" y="439152"/>
              <a:ext cx="2727855" cy="2942271"/>
            </a:xfrm>
            <a:custGeom>
              <a:avLst/>
              <a:gdLst/>
              <a:ahLst/>
              <a:cxnLst/>
              <a:rect r="r" b="b" t="t" l="l"/>
              <a:pathLst>
                <a:path h="2942271" w="2727855">
                  <a:moveTo>
                    <a:pt x="0" y="0"/>
                  </a:moveTo>
                  <a:lnTo>
                    <a:pt x="2727854" y="0"/>
                  </a:lnTo>
                  <a:lnTo>
                    <a:pt x="2727854" y="2942272"/>
                  </a:lnTo>
                  <a:lnTo>
                    <a:pt x="0" y="2942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810223" y="964749"/>
              <a:ext cx="1997673" cy="2005192"/>
            </a:xfrm>
            <a:custGeom>
              <a:avLst/>
              <a:gdLst/>
              <a:ahLst/>
              <a:cxnLst/>
              <a:rect r="r" b="b" t="t" l="l"/>
              <a:pathLst>
                <a:path h="2005192" w="1997673">
                  <a:moveTo>
                    <a:pt x="0" y="0"/>
                  </a:moveTo>
                  <a:lnTo>
                    <a:pt x="1997673" y="0"/>
                  </a:lnTo>
                  <a:lnTo>
                    <a:pt x="1997673" y="2005193"/>
                  </a:lnTo>
                  <a:lnTo>
                    <a:pt x="0" y="2005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38077" y="1469127"/>
              <a:ext cx="2333783" cy="1169809"/>
            </a:xfrm>
            <a:custGeom>
              <a:avLst/>
              <a:gdLst/>
              <a:ahLst/>
              <a:cxnLst/>
              <a:rect r="r" b="b" t="t" l="l"/>
              <a:pathLst>
                <a:path h="1169809" w="2333783">
                  <a:moveTo>
                    <a:pt x="0" y="0"/>
                  </a:moveTo>
                  <a:lnTo>
                    <a:pt x="2333782" y="0"/>
                  </a:lnTo>
                  <a:lnTo>
                    <a:pt x="2333782" y="1169809"/>
                  </a:lnTo>
                  <a:lnTo>
                    <a:pt x="0" y="1169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036395" y="1369140"/>
            <a:ext cx="4136823" cy="1344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1"/>
              </a:lnSpc>
            </a:pPr>
            <a:r>
              <a:rPr lang="en-US" sz="3590" b="true">
                <a:solidFill>
                  <a:srgbClr val="4934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Бережний, Лобода, Чухманенко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14672" y="9893468"/>
            <a:ext cx="3338927" cy="39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847" b="true">
                <a:solidFill>
                  <a:srgbClr val="FFEAD4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Memento mori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664829">
            <a:off x="1802671" y="425320"/>
            <a:ext cx="13654553" cy="21642663"/>
          </a:xfrm>
          <a:custGeom>
            <a:avLst/>
            <a:gdLst/>
            <a:ahLst/>
            <a:cxnLst/>
            <a:rect r="r" b="b" t="t" l="l"/>
            <a:pathLst>
              <a:path h="21642663" w="13654553">
                <a:moveTo>
                  <a:pt x="0" y="0"/>
                </a:moveTo>
                <a:lnTo>
                  <a:pt x="13654553" y="0"/>
                </a:lnTo>
                <a:lnTo>
                  <a:pt x="13654553" y="21642663"/>
                </a:lnTo>
                <a:lnTo>
                  <a:pt x="0" y="2164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45967" y="932615"/>
            <a:ext cx="11536704" cy="146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86"/>
              </a:lnSpc>
            </a:pPr>
            <a:r>
              <a:rPr lang="en-US" sz="10904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systemd timers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914638" y="5059349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77948" y="4790161"/>
            <a:ext cx="9732105" cy="215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4"/>
              </a:lnSpc>
            </a:pP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Description=Open Google Chrome twice a day</a:t>
            </a:r>
          </a:p>
          <a:p>
            <a:pPr algn="l">
              <a:lnSpc>
                <a:spcPts val="3364"/>
              </a:lnSpc>
            </a:pP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OnCalendar=*-*-* 09:00:00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OnCalendar=*-*-* 21:00:00</a:t>
            </a:r>
          </a:p>
        </p:txBody>
      </p:sp>
      <p:grpSp>
        <p:nvGrpSpPr>
          <p:cNvPr name="Group 11" id="11"/>
          <p:cNvGrpSpPr/>
          <p:nvPr/>
        </p:nvGrpSpPr>
        <p:grpSpPr>
          <a:xfrm rot="10284092">
            <a:off x="12816502" y="2639955"/>
            <a:ext cx="3556947" cy="3482543"/>
            <a:chOff x="0" y="0"/>
            <a:chExt cx="4742596" cy="4643390"/>
          </a:xfrm>
        </p:grpSpPr>
        <p:sp>
          <p:nvSpPr>
            <p:cNvPr name="Freeform 12" id="12"/>
            <p:cNvSpPr/>
            <p:nvPr/>
          </p:nvSpPr>
          <p:spPr>
            <a:xfrm flipH="false" flipV="false" rot="-3636955">
              <a:off x="713630" y="533730"/>
              <a:ext cx="3315336" cy="3575930"/>
            </a:xfrm>
            <a:custGeom>
              <a:avLst/>
              <a:gdLst/>
              <a:ahLst/>
              <a:cxnLst/>
              <a:rect r="r" b="b" t="t" l="l"/>
              <a:pathLst>
                <a:path h="3575930" w="3315336">
                  <a:moveTo>
                    <a:pt x="0" y="0"/>
                  </a:moveTo>
                  <a:lnTo>
                    <a:pt x="3315336" y="0"/>
                  </a:lnTo>
                  <a:lnTo>
                    <a:pt x="3315336" y="3575930"/>
                  </a:lnTo>
                  <a:lnTo>
                    <a:pt x="0" y="357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84716" y="1172521"/>
              <a:ext cx="2427900" cy="2437039"/>
            </a:xfrm>
            <a:custGeom>
              <a:avLst/>
              <a:gdLst/>
              <a:ahLst/>
              <a:cxnLst/>
              <a:rect r="r" b="b" t="t" l="l"/>
              <a:pathLst>
                <a:path h="2437039" w="2427900">
                  <a:moveTo>
                    <a:pt x="0" y="0"/>
                  </a:moveTo>
                  <a:lnTo>
                    <a:pt x="2427899" y="0"/>
                  </a:lnTo>
                  <a:lnTo>
                    <a:pt x="2427899" y="2437039"/>
                  </a:lnTo>
                  <a:lnTo>
                    <a:pt x="0" y="2437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10886" y="1785524"/>
              <a:ext cx="2836396" cy="1421743"/>
            </a:xfrm>
            <a:custGeom>
              <a:avLst/>
              <a:gdLst/>
              <a:ahLst/>
              <a:cxnLst/>
              <a:rect r="r" b="b" t="t" l="l"/>
              <a:pathLst>
                <a:path h="1421743" w="2836396">
                  <a:moveTo>
                    <a:pt x="0" y="0"/>
                  </a:moveTo>
                  <a:lnTo>
                    <a:pt x="2836396" y="0"/>
                  </a:lnTo>
                  <a:lnTo>
                    <a:pt x="2836396" y="1421744"/>
                  </a:lnTo>
                  <a:lnTo>
                    <a:pt x="0" y="142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592433" y="2721972"/>
            <a:ext cx="11103133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Doing the same task twice a day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(at 9:00 and 21:00)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664829">
            <a:off x="1802671" y="425320"/>
            <a:ext cx="13654553" cy="21642663"/>
          </a:xfrm>
          <a:custGeom>
            <a:avLst/>
            <a:gdLst/>
            <a:ahLst/>
            <a:cxnLst/>
            <a:rect r="r" b="b" t="t" l="l"/>
            <a:pathLst>
              <a:path h="21642663" w="13654553">
                <a:moveTo>
                  <a:pt x="0" y="0"/>
                </a:moveTo>
                <a:lnTo>
                  <a:pt x="13654553" y="0"/>
                </a:lnTo>
                <a:lnTo>
                  <a:pt x="13654553" y="21642663"/>
                </a:lnTo>
                <a:lnTo>
                  <a:pt x="0" y="2164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45967" y="932615"/>
            <a:ext cx="11536704" cy="146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86"/>
              </a:lnSpc>
            </a:pPr>
            <a:r>
              <a:rPr lang="en-US" sz="10904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systemd timers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914638" y="5059349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9821" y="5866329"/>
            <a:ext cx="9868358" cy="1900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Description=Open Google Chrome on weekdays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OnCalendar=Mon..Fri 08:00..18:00</a:t>
            </a:r>
          </a:p>
          <a:p>
            <a:pPr algn="l">
              <a:lnSpc>
                <a:spcPts val="3938"/>
              </a:lnSpc>
            </a:pPr>
          </a:p>
          <a:p>
            <a:pPr algn="l">
              <a:lnSpc>
                <a:spcPts val="3938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10284092">
            <a:off x="12816502" y="2639955"/>
            <a:ext cx="3556947" cy="3482543"/>
            <a:chOff x="0" y="0"/>
            <a:chExt cx="4742596" cy="4643390"/>
          </a:xfrm>
        </p:grpSpPr>
        <p:sp>
          <p:nvSpPr>
            <p:cNvPr name="Freeform 12" id="12"/>
            <p:cNvSpPr/>
            <p:nvPr/>
          </p:nvSpPr>
          <p:spPr>
            <a:xfrm flipH="false" flipV="false" rot="-3636955">
              <a:off x="713630" y="533730"/>
              <a:ext cx="3315336" cy="3575930"/>
            </a:xfrm>
            <a:custGeom>
              <a:avLst/>
              <a:gdLst/>
              <a:ahLst/>
              <a:cxnLst/>
              <a:rect r="r" b="b" t="t" l="l"/>
              <a:pathLst>
                <a:path h="3575930" w="3315336">
                  <a:moveTo>
                    <a:pt x="0" y="0"/>
                  </a:moveTo>
                  <a:lnTo>
                    <a:pt x="3315336" y="0"/>
                  </a:lnTo>
                  <a:lnTo>
                    <a:pt x="3315336" y="3575930"/>
                  </a:lnTo>
                  <a:lnTo>
                    <a:pt x="0" y="357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84716" y="1172521"/>
              <a:ext cx="2427900" cy="2437039"/>
            </a:xfrm>
            <a:custGeom>
              <a:avLst/>
              <a:gdLst/>
              <a:ahLst/>
              <a:cxnLst/>
              <a:rect r="r" b="b" t="t" l="l"/>
              <a:pathLst>
                <a:path h="2437039" w="2427900">
                  <a:moveTo>
                    <a:pt x="0" y="0"/>
                  </a:moveTo>
                  <a:lnTo>
                    <a:pt x="2427899" y="0"/>
                  </a:lnTo>
                  <a:lnTo>
                    <a:pt x="2427899" y="2437039"/>
                  </a:lnTo>
                  <a:lnTo>
                    <a:pt x="0" y="2437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10886" y="1785524"/>
              <a:ext cx="2836396" cy="1421743"/>
            </a:xfrm>
            <a:custGeom>
              <a:avLst/>
              <a:gdLst/>
              <a:ahLst/>
              <a:cxnLst/>
              <a:rect r="r" b="b" t="t" l="l"/>
              <a:pathLst>
                <a:path h="1421743" w="2836396">
                  <a:moveTo>
                    <a:pt x="0" y="0"/>
                  </a:moveTo>
                  <a:lnTo>
                    <a:pt x="2836396" y="0"/>
                  </a:lnTo>
                  <a:lnTo>
                    <a:pt x="2836396" y="1421744"/>
                  </a:lnTo>
                  <a:lnTo>
                    <a:pt x="0" y="142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819522" y="2721972"/>
            <a:ext cx="10444577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Task execution only on weekdays during a clearly defined time period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 (from 8:00 to 18:00)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664829">
            <a:off x="1802671" y="425320"/>
            <a:ext cx="13654553" cy="21642663"/>
          </a:xfrm>
          <a:custGeom>
            <a:avLst/>
            <a:gdLst/>
            <a:ahLst/>
            <a:cxnLst/>
            <a:rect r="r" b="b" t="t" l="l"/>
            <a:pathLst>
              <a:path h="21642663" w="13654553">
                <a:moveTo>
                  <a:pt x="0" y="0"/>
                </a:moveTo>
                <a:lnTo>
                  <a:pt x="13654553" y="0"/>
                </a:lnTo>
                <a:lnTo>
                  <a:pt x="13654553" y="21642663"/>
                </a:lnTo>
                <a:lnTo>
                  <a:pt x="0" y="2164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45967" y="932615"/>
            <a:ext cx="11536704" cy="146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86"/>
              </a:lnSpc>
            </a:pPr>
            <a:r>
              <a:rPr lang="en-US" sz="10904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systemd timers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914638" y="5059349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80140" y="3865545"/>
            <a:ext cx="9868358" cy="643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Description=Open Google Chrome yearly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OnCalendar=*-01-01 00:00:00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Description=Open Google Chrome monthly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OnCalendar=*-*-01 00:00:00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Description=Open Google Chrome daily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OnCalendar=daily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Description=Open Google Chrome hourly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OnCalendar=hourly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Description=Open Google Chrome at boot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OnBootSec=5min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Для того щоб програма не боялась вимикання та вмикалась під час увімкнення треба використати 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Persistent=true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WantedBy=timers.target</a:t>
            </a:r>
          </a:p>
          <a:p>
            <a:pPr algn="l">
              <a:lnSpc>
                <a:spcPts val="3938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10284092">
            <a:off x="12816502" y="2639955"/>
            <a:ext cx="3556947" cy="3482543"/>
            <a:chOff x="0" y="0"/>
            <a:chExt cx="4742596" cy="4643390"/>
          </a:xfrm>
        </p:grpSpPr>
        <p:sp>
          <p:nvSpPr>
            <p:cNvPr name="Freeform 12" id="12"/>
            <p:cNvSpPr/>
            <p:nvPr/>
          </p:nvSpPr>
          <p:spPr>
            <a:xfrm flipH="false" flipV="false" rot="-3636955">
              <a:off x="713630" y="533730"/>
              <a:ext cx="3315336" cy="3575930"/>
            </a:xfrm>
            <a:custGeom>
              <a:avLst/>
              <a:gdLst/>
              <a:ahLst/>
              <a:cxnLst/>
              <a:rect r="r" b="b" t="t" l="l"/>
              <a:pathLst>
                <a:path h="3575930" w="3315336">
                  <a:moveTo>
                    <a:pt x="0" y="0"/>
                  </a:moveTo>
                  <a:lnTo>
                    <a:pt x="3315336" y="0"/>
                  </a:lnTo>
                  <a:lnTo>
                    <a:pt x="3315336" y="3575930"/>
                  </a:lnTo>
                  <a:lnTo>
                    <a:pt x="0" y="357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84716" y="1172521"/>
              <a:ext cx="2427900" cy="2437039"/>
            </a:xfrm>
            <a:custGeom>
              <a:avLst/>
              <a:gdLst/>
              <a:ahLst/>
              <a:cxnLst/>
              <a:rect r="r" b="b" t="t" l="l"/>
              <a:pathLst>
                <a:path h="2437039" w="2427900">
                  <a:moveTo>
                    <a:pt x="0" y="0"/>
                  </a:moveTo>
                  <a:lnTo>
                    <a:pt x="2427899" y="0"/>
                  </a:lnTo>
                  <a:lnTo>
                    <a:pt x="2427899" y="2437039"/>
                  </a:lnTo>
                  <a:lnTo>
                    <a:pt x="0" y="2437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10886" y="1785524"/>
              <a:ext cx="2836396" cy="1421743"/>
            </a:xfrm>
            <a:custGeom>
              <a:avLst/>
              <a:gdLst/>
              <a:ahLst/>
              <a:cxnLst/>
              <a:rect r="r" b="b" t="t" l="l"/>
              <a:pathLst>
                <a:path h="1421743" w="2836396">
                  <a:moveTo>
                    <a:pt x="0" y="0"/>
                  </a:moveTo>
                  <a:lnTo>
                    <a:pt x="2836396" y="0"/>
                  </a:lnTo>
                  <a:lnTo>
                    <a:pt x="2836396" y="1421744"/>
                  </a:lnTo>
                  <a:lnTo>
                    <a:pt x="0" y="142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491842" y="2307904"/>
            <a:ext cx="11103133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Running tasks once a year, month, day, hour, at startup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754468" y="599614"/>
            <a:ext cx="12519703" cy="9378395"/>
          </a:xfrm>
          <a:custGeom>
            <a:avLst/>
            <a:gdLst/>
            <a:ahLst/>
            <a:cxnLst/>
            <a:rect r="r" b="b" t="t" l="l"/>
            <a:pathLst>
              <a:path h="9378395" w="12519703">
                <a:moveTo>
                  <a:pt x="0" y="0"/>
                </a:moveTo>
                <a:lnTo>
                  <a:pt x="12519703" y="0"/>
                </a:lnTo>
                <a:lnTo>
                  <a:pt x="12519703" y="9378395"/>
                </a:lnTo>
                <a:lnTo>
                  <a:pt x="0" y="9378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t="0" r="-9989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t="0" r="-9989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3901450">
            <a:off x="13846173" y="7566319"/>
            <a:ext cx="2284159" cy="2370074"/>
          </a:xfrm>
          <a:custGeom>
            <a:avLst/>
            <a:gdLst/>
            <a:ahLst/>
            <a:cxnLst/>
            <a:rect r="r" b="b" t="t" l="l"/>
            <a:pathLst>
              <a:path h="2370074" w="2284159">
                <a:moveTo>
                  <a:pt x="0" y="0"/>
                </a:moveTo>
                <a:lnTo>
                  <a:pt x="2284159" y="0"/>
                </a:lnTo>
                <a:lnTo>
                  <a:pt x="2284159" y="2370074"/>
                </a:lnTo>
                <a:lnTo>
                  <a:pt x="0" y="237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36055" y="3512956"/>
            <a:ext cx="12152198" cy="441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58"/>
              </a:lnSpc>
            </a:pPr>
            <a:r>
              <a:rPr lang="en-US" sz="1710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Thank</a:t>
            </a:r>
          </a:p>
          <a:p>
            <a:pPr algn="ctr">
              <a:lnSpc>
                <a:spcPts val="16758"/>
              </a:lnSpc>
            </a:pPr>
            <a:r>
              <a:rPr lang="en-US" sz="1710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you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-8555375">
            <a:off x="13952307" y="-2785349"/>
            <a:ext cx="5428145" cy="6401743"/>
          </a:xfrm>
          <a:custGeom>
            <a:avLst/>
            <a:gdLst/>
            <a:ahLst/>
            <a:cxnLst/>
            <a:rect r="r" b="b" t="t" l="l"/>
            <a:pathLst>
              <a:path h="6401743" w="5428145">
                <a:moveTo>
                  <a:pt x="5428144" y="0"/>
                </a:moveTo>
                <a:lnTo>
                  <a:pt x="0" y="0"/>
                </a:lnTo>
                <a:lnTo>
                  <a:pt x="0" y="6401744"/>
                </a:lnTo>
                <a:lnTo>
                  <a:pt x="5428144" y="6401744"/>
                </a:lnTo>
                <a:lnTo>
                  <a:pt x="542814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74084" y="1939680"/>
            <a:ext cx="3638549" cy="774019"/>
          </a:xfrm>
          <a:custGeom>
            <a:avLst/>
            <a:gdLst/>
            <a:ahLst/>
            <a:cxnLst/>
            <a:rect r="r" b="b" t="t" l="l"/>
            <a:pathLst>
              <a:path h="774019" w="3638549">
                <a:moveTo>
                  <a:pt x="0" y="0"/>
                </a:moveTo>
                <a:lnTo>
                  <a:pt x="3638550" y="0"/>
                </a:lnTo>
                <a:lnTo>
                  <a:pt x="3638550" y="774018"/>
                </a:lnTo>
                <a:lnTo>
                  <a:pt x="0" y="774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10800000">
            <a:off x="4403048" y="1939680"/>
            <a:ext cx="3638549" cy="774019"/>
          </a:xfrm>
          <a:custGeom>
            <a:avLst/>
            <a:gdLst/>
            <a:ahLst/>
            <a:cxnLst/>
            <a:rect r="r" b="b" t="t" l="l"/>
            <a:pathLst>
              <a:path h="774019" w="3638549">
                <a:moveTo>
                  <a:pt x="0" y="774018"/>
                </a:moveTo>
                <a:lnTo>
                  <a:pt x="3638549" y="774018"/>
                </a:lnTo>
                <a:lnTo>
                  <a:pt x="3638549" y="0"/>
                </a:lnTo>
                <a:lnTo>
                  <a:pt x="0" y="0"/>
                </a:lnTo>
                <a:lnTo>
                  <a:pt x="0" y="77401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1318415">
            <a:off x="-542780" y="6057428"/>
            <a:ext cx="5428145" cy="6401743"/>
          </a:xfrm>
          <a:custGeom>
            <a:avLst/>
            <a:gdLst/>
            <a:ahLst/>
            <a:cxnLst/>
            <a:rect r="r" b="b" t="t" l="l"/>
            <a:pathLst>
              <a:path h="6401743" w="5428145">
                <a:moveTo>
                  <a:pt x="5428145" y="0"/>
                </a:moveTo>
                <a:lnTo>
                  <a:pt x="0" y="0"/>
                </a:lnTo>
                <a:lnTo>
                  <a:pt x="0" y="6401744"/>
                </a:lnTo>
                <a:lnTo>
                  <a:pt x="5428145" y="6401744"/>
                </a:lnTo>
                <a:lnTo>
                  <a:pt x="54281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790671" y="5007114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467844">
            <a:off x="1911345" y="354652"/>
            <a:ext cx="2284159" cy="2370074"/>
          </a:xfrm>
          <a:custGeom>
            <a:avLst/>
            <a:gdLst/>
            <a:ahLst/>
            <a:cxnLst/>
            <a:rect r="r" b="b" t="t" l="l"/>
            <a:pathLst>
              <a:path h="2370074" w="2284159">
                <a:moveTo>
                  <a:pt x="0" y="0"/>
                </a:moveTo>
                <a:lnTo>
                  <a:pt x="2284159" y="0"/>
                </a:lnTo>
                <a:lnTo>
                  <a:pt x="2284159" y="2370074"/>
                </a:lnTo>
                <a:lnTo>
                  <a:pt x="0" y="237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74171" y="4195924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3151912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4792" y="4467875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r="0" b="-11017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4271" y="3689703"/>
            <a:ext cx="4694339" cy="8722590"/>
          </a:xfrm>
          <a:custGeom>
            <a:avLst/>
            <a:gdLst/>
            <a:ahLst/>
            <a:cxnLst/>
            <a:rect r="r" b="b" t="t" l="l"/>
            <a:pathLst>
              <a:path h="8722590" w="4694339">
                <a:moveTo>
                  <a:pt x="0" y="0"/>
                </a:moveTo>
                <a:lnTo>
                  <a:pt x="4694339" y="0"/>
                </a:lnTo>
                <a:lnTo>
                  <a:pt x="4694339" y="8722590"/>
                </a:lnTo>
                <a:lnTo>
                  <a:pt x="0" y="8722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6830" y="3689703"/>
            <a:ext cx="4694339" cy="8722590"/>
          </a:xfrm>
          <a:custGeom>
            <a:avLst/>
            <a:gdLst/>
            <a:ahLst/>
            <a:cxnLst/>
            <a:rect r="r" b="b" t="t" l="l"/>
            <a:pathLst>
              <a:path h="8722590" w="4694339">
                <a:moveTo>
                  <a:pt x="0" y="0"/>
                </a:moveTo>
                <a:lnTo>
                  <a:pt x="4694340" y="0"/>
                </a:lnTo>
                <a:lnTo>
                  <a:pt x="4694340" y="8722590"/>
                </a:lnTo>
                <a:lnTo>
                  <a:pt x="0" y="8722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74651" y="3689703"/>
            <a:ext cx="4694339" cy="8722590"/>
          </a:xfrm>
          <a:custGeom>
            <a:avLst/>
            <a:gdLst/>
            <a:ahLst/>
            <a:cxnLst/>
            <a:rect r="r" b="b" t="t" l="l"/>
            <a:pathLst>
              <a:path h="8722590" w="4694339">
                <a:moveTo>
                  <a:pt x="0" y="0"/>
                </a:moveTo>
                <a:lnTo>
                  <a:pt x="4694339" y="0"/>
                </a:lnTo>
                <a:lnTo>
                  <a:pt x="4694339" y="8722590"/>
                </a:lnTo>
                <a:lnTo>
                  <a:pt x="0" y="8722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20650" y="4423511"/>
            <a:ext cx="3961580" cy="121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</a:pPr>
            <a:r>
              <a:rPr lang="en-US" sz="460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Установка програм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63210" y="4322107"/>
            <a:ext cx="3961580" cy="121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</a:pPr>
            <a:r>
              <a:rPr lang="en-US" sz="460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Автоматизація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41031" y="4423511"/>
            <a:ext cx="3961580" cy="178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</a:pPr>
            <a:r>
              <a:rPr lang="en-US" sz="460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Управління системними ресурсами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52357" y="6608997"/>
            <a:ext cx="3338927" cy="229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847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Optimizing the use of system resources by running tasks in idle hours or when the system has free resources.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5332" y="1343025"/>
            <a:ext cx="2956108" cy="2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150962">
            <a:off x="15208057" y="149436"/>
            <a:ext cx="3832577" cy="3910793"/>
          </a:xfrm>
          <a:custGeom>
            <a:avLst/>
            <a:gdLst/>
            <a:ahLst/>
            <a:cxnLst/>
            <a:rect r="r" b="b" t="t" l="l"/>
            <a:pathLst>
              <a:path h="3910793" w="3832577">
                <a:moveTo>
                  <a:pt x="0" y="0"/>
                </a:moveTo>
                <a:lnTo>
                  <a:pt x="3832576" y="0"/>
                </a:lnTo>
                <a:lnTo>
                  <a:pt x="3832576" y="3910792"/>
                </a:lnTo>
                <a:lnTo>
                  <a:pt x="0" y="3910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228600"/>
            <a:ext cx="18288000" cy="29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2"/>
              </a:lnSpc>
            </a:pPr>
            <a:r>
              <a:rPr lang="en-US" sz="11522" b="true">
                <a:solidFill>
                  <a:srgbClr val="F3F1DB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Основні функції Windows Package Manager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1977" y="6608997"/>
            <a:ext cx="3338927" cy="77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847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Installs software from various sources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74537" y="6608997"/>
            <a:ext cx="3338927" cy="115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847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Supports scripting to automate the installation process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16726" y="-1613291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10284092">
            <a:off x="13298665" y="32764"/>
            <a:ext cx="4089697" cy="4004149"/>
            <a:chOff x="0" y="0"/>
            <a:chExt cx="5452929" cy="5338865"/>
          </a:xfrm>
        </p:grpSpPr>
        <p:sp>
          <p:nvSpPr>
            <p:cNvPr name="Freeform 9" id="9"/>
            <p:cNvSpPr/>
            <p:nvPr/>
          </p:nvSpPr>
          <p:spPr>
            <a:xfrm flipH="false" flipV="false" rot="-3636955">
              <a:off x="820515" y="613671"/>
              <a:ext cx="3811898" cy="4111524"/>
            </a:xfrm>
            <a:custGeom>
              <a:avLst/>
              <a:gdLst/>
              <a:ahLst/>
              <a:cxnLst/>
              <a:rect r="r" b="b" t="t" l="l"/>
              <a:pathLst>
                <a:path h="4111524" w="3811898">
                  <a:moveTo>
                    <a:pt x="0" y="0"/>
                  </a:moveTo>
                  <a:lnTo>
                    <a:pt x="3811899" y="0"/>
                  </a:lnTo>
                  <a:lnTo>
                    <a:pt x="3811899" y="4111523"/>
                  </a:lnTo>
                  <a:lnTo>
                    <a:pt x="0" y="4111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32204" y="1348139"/>
              <a:ext cx="2791544" cy="2802052"/>
            </a:xfrm>
            <a:custGeom>
              <a:avLst/>
              <a:gdLst/>
              <a:ahLst/>
              <a:cxnLst/>
              <a:rect r="r" b="b" t="t" l="l"/>
              <a:pathLst>
                <a:path h="2802052" w="2791544">
                  <a:moveTo>
                    <a:pt x="0" y="0"/>
                  </a:moveTo>
                  <a:lnTo>
                    <a:pt x="2791544" y="0"/>
                  </a:lnTo>
                  <a:lnTo>
                    <a:pt x="2791544" y="2802051"/>
                  </a:lnTo>
                  <a:lnTo>
                    <a:pt x="0" y="280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72427" y="2052956"/>
              <a:ext cx="3261223" cy="1634688"/>
            </a:xfrm>
            <a:custGeom>
              <a:avLst/>
              <a:gdLst/>
              <a:ahLst/>
              <a:cxnLst/>
              <a:rect r="r" b="b" t="t" l="l"/>
              <a:pathLst>
                <a:path h="1634688" w="3261223">
                  <a:moveTo>
                    <a:pt x="0" y="0"/>
                  </a:moveTo>
                  <a:lnTo>
                    <a:pt x="3261224" y="0"/>
                  </a:lnTo>
                  <a:lnTo>
                    <a:pt x="3261224" y="1634688"/>
                  </a:lnTo>
                  <a:lnTo>
                    <a:pt x="0" y="1634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5400000">
            <a:off x="1968458" y="4459390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403968" y="5737315"/>
            <a:ext cx="1067060" cy="1114036"/>
          </a:xfrm>
          <a:custGeom>
            <a:avLst/>
            <a:gdLst/>
            <a:ahLst/>
            <a:cxnLst/>
            <a:rect r="r" b="b" t="t" l="l"/>
            <a:pathLst>
              <a:path h="1114036" w="1067060">
                <a:moveTo>
                  <a:pt x="0" y="0"/>
                </a:moveTo>
                <a:lnTo>
                  <a:pt x="1067060" y="0"/>
                </a:lnTo>
                <a:lnTo>
                  <a:pt x="1067060" y="1114036"/>
                </a:lnTo>
                <a:lnTo>
                  <a:pt x="0" y="11140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25825" y="3472878"/>
            <a:ext cx="4694339" cy="8722590"/>
          </a:xfrm>
          <a:custGeom>
            <a:avLst/>
            <a:gdLst/>
            <a:ahLst/>
            <a:cxnLst/>
            <a:rect r="r" b="b" t="t" l="l"/>
            <a:pathLst>
              <a:path h="8722590" w="4694339">
                <a:moveTo>
                  <a:pt x="0" y="0"/>
                </a:moveTo>
                <a:lnTo>
                  <a:pt x="4694339" y="0"/>
                </a:lnTo>
                <a:lnTo>
                  <a:pt x="4694339" y="8722590"/>
                </a:lnTo>
                <a:lnTo>
                  <a:pt x="0" y="87225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88679" y="3472878"/>
            <a:ext cx="4694339" cy="8722590"/>
          </a:xfrm>
          <a:custGeom>
            <a:avLst/>
            <a:gdLst/>
            <a:ahLst/>
            <a:cxnLst/>
            <a:rect r="r" b="b" t="t" l="l"/>
            <a:pathLst>
              <a:path h="8722590" w="4694339">
                <a:moveTo>
                  <a:pt x="0" y="0"/>
                </a:moveTo>
                <a:lnTo>
                  <a:pt x="4694339" y="0"/>
                </a:lnTo>
                <a:lnTo>
                  <a:pt x="4694339" y="8722590"/>
                </a:lnTo>
                <a:lnTo>
                  <a:pt x="0" y="87225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3472878"/>
            <a:ext cx="4694339" cy="8722590"/>
          </a:xfrm>
          <a:custGeom>
            <a:avLst/>
            <a:gdLst/>
            <a:ahLst/>
            <a:cxnLst/>
            <a:rect r="r" b="b" t="t" l="l"/>
            <a:pathLst>
              <a:path h="8722590" w="4694339">
                <a:moveTo>
                  <a:pt x="0" y="0"/>
                </a:moveTo>
                <a:lnTo>
                  <a:pt x="4694339" y="0"/>
                </a:lnTo>
                <a:lnTo>
                  <a:pt x="4694339" y="8722590"/>
                </a:lnTo>
                <a:lnTo>
                  <a:pt x="0" y="87225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83018" y="3472878"/>
            <a:ext cx="4694339" cy="8722590"/>
          </a:xfrm>
          <a:custGeom>
            <a:avLst/>
            <a:gdLst/>
            <a:ahLst/>
            <a:cxnLst/>
            <a:rect r="r" b="b" t="t" l="l"/>
            <a:pathLst>
              <a:path h="8722590" w="4694339">
                <a:moveTo>
                  <a:pt x="0" y="0"/>
                </a:moveTo>
                <a:lnTo>
                  <a:pt x="4694340" y="0"/>
                </a:lnTo>
                <a:lnTo>
                  <a:pt x="4694340" y="8722590"/>
                </a:lnTo>
                <a:lnTo>
                  <a:pt x="0" y="87225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6380" y="4212728"/>
            <a:ext cx="3961580" cy="63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</a:pPr>
            <a:r>
              <a:rPr lang="en-US" sz="460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Appointment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49398" y="4212728"/>
            <a:ext cx="3961580" cy="63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</a:pPr>
            <a:r>
              <a:rPr lang="en-US" sz="460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Automation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55059" y="4212728"/>
            <a:ext cx="3961580" cy="63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</a:pPr>
            <a:r>
              <a:rPr lang="en-US" sz="460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Flexibility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92205" y="4212728"/>
            <a:ext cx="3961580" cy="63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</a:pPr>
            <a:r>
              <a:rPr lang="en-US" sz="4600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Interface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7706" y="5720308"/>
            <a:ext cx="333892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Winget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60725" y="5720308"/>
            <a:ext cx="333892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Winget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66385" y="5720308"/>
            <a:ext cx="333892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Winget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03531" y="5720308"/>
            <a:ext cx="333892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Winget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7706" y="7604468"/>
            <a:ext cx="333892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Cron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760725" y="7604468"/>
            <a:ext cx="333892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Cron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66385" y="7604468"/>
            <a:ext cx="333892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Cron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03531" y="7604468"/>
            <a:ext cx="333892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Cron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3224" y="6228058"/>
            <a:ext cx="3338927" cy="77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847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Focused on software management.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3224" y="8123898"/>
            <a:ext cx="3338927" cy="77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847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Focused on the automation of tasks.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760725" y="8181048"/>
            <a:ext cx="3338927" cy="77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847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Suitable for regular tasks and system maintenance.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930743" y="6228058"/>
            <a:ext cx="3338927" cy="115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847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Simplifies the process of managing programs and updating them.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66385" y="8181048"/>
            <a:ext cx="3338927" cy="1536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847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Provides more options for creating complex schedules and automating tasks.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898938" y="6228058"/>
            <a:ext cx="3338927" cy="77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847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Focused on rapid software management.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403531" y="8123898"/>
            <a:ext cx="3338927" cy="115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847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Uses crontab to configure task scheduling.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714858" y="6228058"/>
            <a:ext cx="3338927" cy="77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847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Uses commands to install and manage programs.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0" y="200025"/>
            <a:ext cx="18288000" cy="384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2"/>
              </a:lnSpc>
            </a:pPr>
            <a:r>
              <a:rPr lang="en-US" sz="10023" b="true">
                <a:solidFill>
                  <a:srgbClr val="F3F1DB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Comparison of Windows Package Manager and Linux cron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664829">
            <a:off x="1802671" y="425320"/>
            <a:ext cx="13654553" cy="21642663"/>
          </a:xfrm>
          <a:custGeom>
            <a:avLst/>
            <a:gdLst/>
            <a:ahLst/>
            <a:cxnLst/>
            <a:rect r="r" b="b" t="t" l="l"/>
            <a:pathLst>
              <a:path h="21642663" w="13654553">
                <a:moveTo>
                  <a:pt x="0" y="0"/>
                </a:moveTo>
                <a:lnTo>
                  <a:pt x="13654553" y="0"/>
                </a:lnTo>
                <a:lnTo>
                  <a:pt x="13654553" y="21642663"/>
                </a:lnTo>
                <a:lnTo>
                  <a:pt x="0" y="2164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45967" y="932615"/>
            <a:ext cx="11536704" cy="146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86"/>
              </a:lnSpc>
            </a:pPr>
            <a:r>
              <a:rPr lang="en-US" sz="10904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Scheduled task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04522" y="4562202"/>
            <a:ext cx="8420908" cy="104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48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1.Спочатку потрібно встановити cron</a:t>
            </a:r>
          </a:p>
          <a:p>
            <a:pPr algn="l">
              <a:lnSpc>
                <a:spcPts val="3938"/>
              </a:lnSpc>
            </a:pPr>
            <a:r>
              <a:rPr lang="en-US" sz="48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sudo apt install cron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914638" y="5059349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26617" y="5904429"/>
            <a:ext cx="9868358" cy="302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48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2.Після встановлення задаємо параметр який нам потрібно:</a:t>
            </a:r>
          </a:p>
          <a:p>
            <a:pPr algn="l">
              <a:lnSpc>
                <a:spcPts val="3938"/>
              </a:lnSpc>
            </a:pPr>
            <a:r>
              <a:rPr lang="en-US" sz="48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30 17 * * 2 curl http://www.google.com</a:t>
            </a:r>
          </a:p>
          <a:p>
            <a:pPr algn="l">
              <a:lnSpc>
                <a:spcPts val="3938"/>
              </a:lnSpc>
            </a:pPr>
            <a:r>
              <a:rPr lang="en-US" sz="48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розшифрування</a:t>
            </a:r>
          </a:p>
          <a:p>
            <a:pPr algn="l">
              <a:lnSpc>
                <a:spcPts val="3938"/>
              </a:lnSpc>
            </a:pPr>
            <a:r>
              <a:rPr lang="en-US" sz="48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minute, hour, day_of_month, month, day_of_week, command_to_run</a:t>
            </a:r>
          </a:p>
        </p:txBody>
      </p:sp>
      <p:grpSp>
        <p:nvGrpSpPr>
          <p:cNvPr name="Group 12" id="12"/>
          <p:cNvGrpSpPr/>
          <p:nvPr/>
        </p:nvGrpSpPr>
        <p:grpSpPr>
          <a:xfrm rot="10284092">
            <a:off x="12816502" y="2639955"/>
            <a:ext cx="3556947" cy="3482543"/>
            <a:chOff x="0" y="0"/>
            <a:chExt cx="4742596" cy="4643390"/>
          </a:xfrm>
        </p:grpSpPr>
        <p:sp>
          <p:nvSpPr>
            <p:cNvPr name="Freeform 13" id="13"/>
            <p:cNvSpPr/>
            <p:nvPr/>
          </p:nvSpPr>
          <p:spPr>
            <a:xfrm flipH="false" flipV="false" rot="-3636955">
              <a:off x="713630" y="533730"/>
              <a:ext cx="3315336" cy="3575930"/>
            </a:xfrm>
            <a:custGeom>
              <a:avLst/>
              <a:gdLst/>
              <a:ahLst/>
              <a:cxnLst/>
              <a:rect r="r" b="b" t="t" l="l"/>
              <a:pathLst>
                <a:path h="3575930" w="3315336">
                  <a:moveTo>
                    <a:pt x="0" y="0"/>
                  </a:moveTo>
                  <a:lnTo>
                    <a:pt x="3315336" y="0"/>
                  </a:lnTo>
                  <a:lnTo>
                    <a:pt x="3315336" y="3575930"/>
                  </a:lnTo>
                  <a:lnTo>
                    <a:pt x="0" y="357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84716" y="1172521"/>
              <a:ext cx="2427900" cy="2437039"/>
            </a:xfrm>
            <a:custGeom>
              <a:avLst/>
              <a:gdLst/>
              <a:ahLst/>
              <a:cxnLst/>
              <a:rect r="r" b="b" t="t" l="l"/>
              <a:pathLst>
                <a:path h="2437039" w="2427900">
                  <a:moveTo>
                    <a:pt x="0" y="0"/>
                  </a:moveTo>
                  <a:lnTo>
                    <a:pt x="2427899" y="0"/>
                  </a:lnTo>
                  <a:lnTo>
                    <a:pt x="2427899" y="2437039"/>
                  </a:lnTo>
                  <a:lnTo>
                    <a:pt x="0" y="2437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10886" y="1785524"/>
              <a:ext cx="2836396" cy="1421743"/>
            </a:xfrm>
            <a:custGeom>
              <a:avLst/>
              <a:gdLst/>
              <a:ahLst/>
              <a:cxnLst/>
              <a:rect r="r" b="b" t="t" l="l"/>
              <a:pathLst>
                <a:path h="1421743" w="2836396">
                  <a:moveTo>
                    <a:pt x="0" y="0"/>
                  </a:moveTo>
                  <a:lnTo>
                    <a:pt x="2836396" y="0"/>
                  </a:lnTo>
                  <a:lnTo>
                    <a:pt x="2836396" y="1421744"/>
                  </a:lnTo>
                  <a:lnTo>
                    <a:pt x="0" y="142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5332" y="1343025"/>
            <a:ext cx="2956108" cy="2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836385" y="649745"/>
            <a:ext cx="12355869" cy="9278134"/>
          </a:xfrm>
          <a:custGeom>
            <a:avLst/>
            <a:gdLst/>
            <a:ahLst/>
            <a:cxnLst/>
            <a:rect r="r" b="b" t="t" l="l"/>
            <a:pathLst>
              <a:path h="9278134" w="12355869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89354" y="3913641"/>
            <a:ext cx="2608815" cy="554966"/>
          </a:xfrm>
          <a:custGeom>
            <a:avLst/>
            <a:gdLst/>
            <a:ahLst/>
            <a:cxnLst/>
            <a:rect r="r" b="b" t="t" l="l"/>
            <a:pathLst>
              <a:path h="554966" w="2608815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10800000">
            <a:off x="5816488" y="3913641"/>
            <a:ext cx="2625895" cy="558600"/>
          </a:xfrm>
          <a:custGeom>
            <a:avLst/>
            <a:gdLst/>
            <a:ahLst/>
            <a:cxnLst/>
            <a:rect r="r" b="b" t="t" l="l"/>
            <a:pathLst>
              <a:path h="558600" w="2625895">
                <a:moveTo>
                  <a:pt x="0" y="558600"/>
                </a:moveTo>
                <a:lnTo>
                  <a:pt x="2625896" y="558600"/>
                </a:lnTo>
                <a:lnTo>
                  <a:pt x="2625896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314390">
            <a:off x="16053445" y="-1516125"/>
            <a:ext cx="2900762" cy="3009869"/>
          </a:xfrm>
          <a:custGeom>
            <a:avLst/>
            <a:gdLst/>
            <a:ahLst/>
            <a:cxnLst/>
            <a:rect r="r" b="b" t="t" l="l"/>
            <a:pathLst>
              <a:path h="3009869" w="2900762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178534">
            <a:off x="-1200889" y="8586103"/>
            <a:ext cx="3535729" cy="3668720"/>
          </a:xfrm>
          <a:custGeom>
            <a:avLst/>
            <a:gdLst/>
            <a:ahLst/>
            <a:cxnLst/>
            <a:rect r="r" b="b" t="t" l="l"/>
            <a:pathLst>
              <a:path h="3668720" w="3535729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59189" y="1364103"/>
            <a:ext cx="12169622" cy="22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1"/>
              </a:lnSpc>
            </a:pPr>
            <a:r>
              <a:rPr lang="en-US" sz="8623" b="true">
                <a:solidFill>
                  <a:srgbClr val="4A2D0A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Doing the same task twice a day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4919" y="5431873"/>
            <a:ext cx="9978801" cy="286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7"/>
              </a:lnSpc>
            </a:pPr>
            <a:r>
              <a:rPr lang="en-US" sz="4610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Потрібно написати команду:</a:t>
            </a:r>
          </a:p>
          <a:p>
            <a:pPr algn="ctr">
              <a:lnSpc>
                <a:spcPts val="5717"/>
              </a:lnSpc>
            </a:pPr>
            <a:r>
              <a:rPr lang="en-US" sz="4610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45 12, 45 18 * * * curl http://www.google.com</a:t>
            </a:r>
          </a:p>
          <a:p>
            <a:pPr algn="ctr">
              <a:lnSpc>
                <a:spcPts val="5717"/>
              </a:lnSpc>
            </a:pPr>
            <a:r>
              <a:rPr lang="en-US" sz="4610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означає, що команда буде кожен день в 12:45 та 18:45 відкривати Google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03325" y="5556929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3312" y="6570249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82779" y="2445233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25217" y="3706668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5332" y="1343025"/>
            <a:ext cx="2956108" cy="2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5400000">
            <a:off x="8660265" y="3898054"/>
            <a:ext cx="708108" cy="739282"/>
          </a:xfrm>
          <a:custGeom>
            <a:avLst/>
            <a:gdLst/>
            <a:ahLst/>
            <a:cxnLst/>
            <a:rect r="r" b="b" t="t" l="l"/>
            <a:pathLst>
              <a:path h="739282" w="708108">
                <a:moveTo>
                  <a:pt x="0" y="0"/>
                </a:moveTo>
                <a:lnTo>
                  <a:pt x="708108" y="0"/>
                </a:lnTo>
                <a:lnTo>
                  <a:pt x="708108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r="0" b="-1101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836385" y="649745"/>
            <a:ext cx="12355869" cy="9278134"/>
          </a:xfrm>
          <a:custGeom>
            <a:avLst/>
            <a:gdLst/>
            <a:ahLst/>
            <a:cxnLst/>
            <a:rect r="r" b="b" t="t" l="l"/>
            <a:pathLst>
              <a:path h="9278134" w="12355869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89354" y="3913641"/>
            <a:ext cx="2608815" cy="554966"/>
          </a:xfrm>
          <a:custGeom>
            <a:avLst/>
            <a:gdLst/>
            <a:ahLst/>
            <a:cxnLst/>
            <a:rect r="r" b="b" t="t" l="l"/>
            <a:pathLst>
              <a:path h="554966" w="2608815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10800000">
            <a:off x="5816488" y="3913641"/>
            <a:ext cx="2625895" cy="558600"/>
          </a:xfrm>
          <a:custGeom>
            <a:avLst/>
            <a:gdLst/>
            <a:ahLst/>
            <a:cxnLst/>
            <a:rect r="r" b="b" t="t" l="l"/>
            <a:pathLst>
              <a:path h="558600" w="2625895">
                <a:moveTo>
                  <a:pt x="0" y="558600"/>
                </a:moveTo>
                <a:lnTo>
                  <a:pt x="2625896" y="558600"/>
                </a:lnTo>
                <a:lnTo>
                  <a:pt x="2625896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314390">
            <a:off x="16053445" y="-1516125"/>
            <a:ext cx="2900762" cy="3009869"/>
          </a:xfrm>
          <a:custGeom>
            <a:avLst/>
            <a:gdLst/>
            <a:ahLst/>
            <a:cxnLst/>
            <a:rect r="r" b="b" t="t" l="l"/>
            <a:pathLst>
              <a:path h="3009869" w="2900762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178534">
            <a:off x="-1200889" y="8586103"/>
            <a:ext cx="3535729" cy="3668720"/>
          </a:xfrm>
          <a:custGeom>
            <a:avLst/>
            <a:gdLst/>
            <a:ahLst/>
            <a:cxnLst/>
            <a:rect r="r" b="b" t="t" l="l"/>
            <a:pathLst>
              <a:path h="3668720" w="3535729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23005" y="1495954"/>
            <a:ext cx="9582628" cy="199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9"/>
              </a:lnSpc>
            </a:pPr>
            <a:r>
              <a:rPr lang="en-US" sz="5223" b="true">
                <a:solidFill>
                  <a:srgbClr val="4A2D0A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Performing the same task only on weekdays in a clearly defined period of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4919" y="5431873"/>
            <a:ext cx="9978801" cy="286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7"/>
              </a:lnSpc>
            </a:pPr>
            <a:r>
              <a:rPr lang="en-US" sz="4610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Потрібно написати команду:</a:t>
            </a:r>
          </a:p>
          <a:p>
            <a:pPr algn="ctr">
              <a:lnSpc>
                <a:spcPts val="5717"/>
              </a:lnSpc>
            </a:pPr>
            <a:r>
              <a:rPr lang="en-US" sz="4610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*/30 9-17 * * 1-5 curl http://www.google.com</a:t>
            </a:r>
          </a:p>
          <a:p>
            <a:pPr algn="ctr">
              <a:lnSpc>
                <a:spcPts val="5717"/>
              </a:lnSpc>
            </a:pPr>
            <a:r>
              <a:rPr lang="en-US" sz="4610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означає, що команда буде по будням з 9 до 17 кожні 30хв відкривати Google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03325" y="5556929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3312" y="6570249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82779" y="2445233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25217" y="3706668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5332" y="1343025"/>
            <a:ext cx="2956108" cy="2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5400000">
            <a:off x="8660265" y="3898054"/>
            <a:ext cx="708108" cy="739282"/>
          </a:xfrm>
          <a:custGeom>
            <a:avLst/>
            <a:gdLst/>
            <a:ahLst/>
            <a:cxnLst/>
            <a:rect r="r" b="b" t="t" l="l"/>
            <a:pathLst>
              <a:path h="739282" w="708108">
                <a:moveTo>
                  <a:pt x="0" y="0"/>
                </a:moveTo>
                <a:lnTo>
                  <a:pt x="708108" y="0"/>
                </a:lnTo>
                <a:lnTo>
                  <a:pt x="708108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r="0" b="-1101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836385" y="649745"/>
            <a:ext cx="12355869" cy="9278134"/>
          </a:xfrm>
          <a:custGeom>
            <a:avLst/>
            <a:gdLst/>
            <a:ahLst/>
            <a:cxnLst/>
            <a:rect r="r" b="b" t="t" l="l"/>
            <a:pathLst>
              <a:path h="9278134" w="12355869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26835" y="3066769"/>
            <a:ext cx="2608815" cy="554966"/>
          </a:xfrm>
          <a:custGeom>
            <a:avLst/>
            <a:gdLst/>
            <a:ahLst/>
            <a:cxnLst/>
            <a:rect r="r" b="b" t="t" l="l"/>
            <a:pathLst>
              <a:path h="554966" w="2608815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10800000">
            <a:off x="5877359" y="3066769"/>
            <a:ext cx="2625895" cy="558600"/>
          </a:xfrm>
          <a:custGeom>
            <a:avLst/>
            <a:gdLst/>
            <a:ahLst/>
            <a:cxnLst/>
            <a:rect r="r" b="b" t="t" l="l"/>
            <a:pathLst>
              <a:path h="558600" w="2625895">
                <a:moveTo>
                  <a:pt x="0" y="558599"/>
                </a:moveTo>
                <a:lnTo>
                  <a:pt x="2625895" y="558599"/>
                </a:lnTo>
                <a:lnTo>
                  <a:pt x="2625895" y="0"/>
                </a:lnTo>
                <a:lnTo>
                  <a:pt x="0" y="0"/>
                </a:lnTo>
                <a:lnTo>
                  <a:pt x="0" y="55859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314390">
            <a:off x="16053445" y="-1516125"/>
            <a:ext cx="2900762" cy="3009869"/>
          </a:xfrm>
          <a:custGeom>
            <a:avLst/>
            <a:gdLst/>
            <a:ahLst/>
            <a:cxnLst/>
            <a:rect r="r" b="b" t="t" l="l"/>
            <a:pathLst>
              <a:path h="3009869" w="2900762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178534">
            <a:off x="-1200889" y="8586103"/>
            <a:ext cx="3535729" cy="3668720"/>
          </a:xfrm>
          <a:custGeom>
            <a:avLst/>
            <a:gdLst/>
            <a:ahLst/>
            <a:cxnLst/>
            <a:rect r="r" b="b" t="t" l="l"/>
            <a:pathLst>
              <a:path h="3668720" w="3535729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42896" y="1353176"/>
            <a:ext cx="10602208" cy="146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5723" b="true">
                <a:solidFill>
                  <a:srgbClr val="4A2D0A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Completing tasks only once a year, once a month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96645" y="3904116"/>
            <a:ext cx="8260115" cy="2387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Раз у рік, потрібно написати команду:</a:t>
            </a:r>
          </a:p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30 15 1 3 * curl http://www.google.com</a:t>
            </a:r>
          </a:p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означає, що команда буде раз у рік в 15:10 1 березня відкривати Google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03325" y="5556929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3312" y="6570249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82779" y="2445233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25217" y="3706668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5332" y="1343025"/>
            <a:ext cx="2956108" cy="2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04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5400000">
            <a:off x="8660265" y="3051182"/>
            <a:ext cx="708108" cy="739282"/>
          </a:xfrm>
          <a:custGeom>
            <a:avLst/>
            <a:gdLst/>
            <a:ahLst/>
            <a:cxnLst/>
            <a:rect r="r" b="b" t="t" l="l"/>
            <a:pathLst>
              <a:path h="739282" w="708108">
                <a:moveTo>
                  <a:pt x="0" y="0"/>
                </a:moveTo>
                <a:lnTo>
                  <a:pt x="708108" y="0"/>
                </a:lnTo>
                <a:lnTo>
                  <a:pt x="708108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383872" y="6529258"/>
            <a:ext cx="8260115" cy="2387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Раз у місяць, потрібно написати команду:</a:t>
            </a:r>
          </a:p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27 8 14 * * curl http://www.google.com</a:t>
            </a:r>
          </a:p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означає, що команда буде раз у місяць в 8:27 відкривати Google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836385" y="649745"/>
            <a:ext cx="12355869" cy="9278134"/>
          </a:xfrm>
          <a:custGeom>
            <a:avLst/>
            <a:gdLst/>
            <a:ahLst/>
            <a:cxnLst/>
            <a:rect r="r" b="b" t="t" l="l"/>
            <a:pathLst>
              <a:path h="9278134" w="12355869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5871250" y="525373"/>
            <a:ext cx="9981922" cy="3720535"/>
          </a:xfrm>
          <a:custGeom>
            <a:avLst/>
            <a:gdLst/>
            <a:ahLst/>
            <a:cxnLst/>
            <a:rect r="r" b="b" t="t" l="l"/>
            <a:pathLst>
              <a:path h="3720535" w="9981922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26835" y="2825383"/>
            <a:ext cx="2608815" cy="554966"/>
          </a:xfrm>
          <a:custGeom>
            <a:avLst/>
            <a:gdLst/>
            <a:ahLst/>
            <a:cxnLst/>
            <a:rect r="r" b="b" t="t" l="l"/>
            <a:pathLst>
              <a:path h="554966" w="2608815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10800000">
            <a:off x="5877359" y="2818029"/>
            <a:ext cx="2625895" cy="558600"/>
          </a:xfrm>
          <a:custGeom>
            <a:avLst/>
            <a:gdLst/>
            <a:ahLst/>
            <a:cxnLst/>
            <a:rect r="r" b="b" t="t" l="l"/>
            <a:pathLst>
              <a:path h="558600" w="2625895">
                <a:moveTo>
                  <a:pt x="0" y="558599"/>
                </a:moveTo>
                <a:lnTo>
                  <a:pt x="2625895" y="558599"/>
                </a:lnTo>
                <a:lnTo>
                  <a:pt x="2625895" y="0"/>
                </a:lnTo>
                <a:lnTo>
                  <a:pt x="0" y="0"/>
                </a:lnTo>
                <a:lnTo>
                  <a:pt x="0" y="55859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314390">
            <a:off x="16053445" y="-1516125"/>
            <a:ext cx="2900762" cy="3009869"/>
          </a:xfrm>
          <a:custGeom>
            <a:avLst/>
            <a:gdLst/>
            <a:ahLst/>
            <a:cxnLst/>
            <a:rect r="r" b="b" t="t" l="l"/>
            <a:pathLst>
              <a:path h="3009869" w="2900762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178534">
            <a:off x="-1200889" y="8586103"/>
            <a:ext cx="3535729" cy="3668720"/>
          </a:xfrm>
          <a:custGeom>
            <a:avLst/>
            <a:gdLst/>
            <a:ahLst/>
            <a:cxnLst/>
            <a:rect r="r" b="b" t="t" l="l"/>
            <a:pathLst>
              <a:path h="3668720" w="3535729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42896" y="1353176"/>
            <a:ext cx="10602208" cy="146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5723" b="true">
                <a:solidFill>
                  <a:srgbClr val="4A2D0A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Execution of tasks once a day, every hour, at power-on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60249" y="3285358"/>
            <a:ext cx="7255753" cy="2387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Раз у день, потрібно написати команду:</a:t>
            </a:r>
          </a:p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56 9 * * * curl http://www.google.com</a:t>
            </a:r>
          </a:p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означає, що команда буде кожен день в 9:56 відкривати Google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03325" y="5556929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3312" y="6570249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82779" y="2445233"/>
            <a:ext cx="1406488" cy="1468408"/>
          </a:xfrm>
          <a:custGeom>
            <a:avLst/>
            <a:gdLst/>
            <a:ahLst/>
            <a:cxnLst/>
            <a:rect r="r" b="b" t="t" l="l"/>
            <a:pathLst>
              <a:path h="1468408" w="140648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25217" y="3706668"/>
            <a:ext cx="1033001" cy="1078478"/>
          </a:xfrm>
          <a:custGeom>
            <a:avLst/>
            <a:gdLst/>
            <a:ahLst/>
            <a:cxnLst/>
            <a:rect r="r" b="b" t="t" l="l"/>
            <a:pathLst>
              <a:path h="1078478" w="1033001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5332" y="1343025"/>
            <a:ext cx="2956108" cy="2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05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5400000">
            <a:off x="8660265" y="2809796"/>
            <a:ext cx="708108" cy="739282"/>
          </a:xfrm>
          <a:custGeom>
            <a:avLst/>
            <a:gdLst/>
            <a:ahLst/>
            <a:cxnLst/>
            <a:rect r="r" b="b" t="t" l="l"/>
            <a:pathLst>
              <a:path h="739282" w="708108">
                <a:moveTo>
                  <a:pt x="0" y="0"/>
                </a:moveTo>
                <a:lnTo>
                  <a:pt x="708108" y="0"/>
                </a:lnTo>
                <a:lnTo>
                  <a:pt x="708108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r="0" b="-11017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014319" y="5289971"/>
            <a:ext cx="7514452" cy="2387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Щогодини, потрібно написати команду:</a:t>
            </a:r>
          </a:p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44 * * * * curl http://www.google.com</a:t>
            </a:r>
          </a:p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означає, що команда буде щогодини в 44 хвилини відкривати Google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47301" y="7204938"/>
            <a:ext cx="8260115" cy="2387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При вмикання, потрібно написати команду:</a:t>
            </a:r>
          </a:p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@reboot curl http://www.google.com</a:t>
            </a:r>
          </a:p>
          <a:p>
            <a:pPr algn="ctr">
              <a:lnSpc>
                <a:spcPts val="4732"/>
              </a:lnSpc>
            </a:pPr>
            <a:r>
              <a:rPr lang="en-US" sz="3816" b="true">
                <a:solidFill>
                  <a:srgbClr val="5E484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означає, що команда буде при вмиканні комп’ютера відкривати Google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8953" y="-1335955"/>
            <a:ext cx="4285771" cy="12790609"/>
            <a:chOff x="0" y="0"/>
            <a:chExt cx="3263900" cy="9740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7620" y="1270"/>
              <a:ext cx="3261360" cy="9728200"/>
            </a:xfrm>
            <a:custGeom>
              <a:avLst/>
              <a:gdLst/>
              <a:ahLst/>
              <a:cxnLst/>
              <a:rect r="r" b="b" t="t" l="l"/>
              <a:pathLst>
                <a:path h="9728200" w="326136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t="0" r="-9989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664829">
            <a:off x="1802671" y="425320"/>
            <a:ext cx="13654553" cy="21642663"/>
          </a:xfrm>
          <a:custGeom>
            <a:avLst/>
            <a:gdLst/>
            <a:ahLst/>
            <a:cxnLst/>
            <a:rect r="r" b="b" t="t" l="l"/>
            <a:pathLst>
              <a:path h="21642663" w="13654553">
                <a:moveTo>
                  <a:pt x="0" y="0"/>
                </a:moveTo>
                <a:lnTo>
                  <a:pt x="13654553" y="0"/>
                </a:lnTo>
                <a:lnTo>
                  <a:pt x="13654553" y="21642663"/>
                </a:lnTo>
                <a:lnTo>
                  <a:pt x="0" y="2164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45967" y="932615"/>
            <a:ext cx="11536704" cy="146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86"/>
              </a:lnSpc>
            </a:pPr>
            <a:r>
              <a:rPr lang="en-US" sz="10904" b="true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systemd timers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81562" y="3848081"/>
            <a:ext cx="9465514" cy="182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Спочатку потрібно встановити systemd timers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sudo apt update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sudo apt install systemd</a:t>
            </a:r>
          </a:p>
          <a:p>
            <a:pPr algn="l">
              <a:lnSpc>
                <a:spcPts val="393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914638" y="5059349"/>
            <a:ext cx="5853303" cy="8229600"/>
          </a:xfrm>
          <a:custGeom>
            <a:avLst/>
            <a:gdLst/>
            <a:ahLst/>
            <a:cxnLst/>
            <a:rect r="r" b="b" t="t" l="l"/>
            <a:pathLst>
              <a:path h="8229600" w="5853303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09821" y="6124698"/>
            <a:ext cx="9868358" cy="3996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Далі створюємо та налаштовуємо файл таймеру 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Description=Open Google Chrome at specified times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OnCalendar=*-*-* 08:00:00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Якщо ми хочемо щоб таймер не боявся перезавантажень тоді використовуємо</a:t>
            </a:r>
          </a:p>
          <a:p>
            <a:pPr algn="l">
              <a:lnSpc>
                <a:spcPts val="3364"/>
              </a:lnSpc>
            </a:pPr>
            <a:r>
              <a:rPr lang="en-US" sz="4102" b="true">
                <a:solidFill>
                  <a:srgbClr val="4A2D0A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Persistent=true</a:t>
            </a:r>
          </a:p>
          <a:p>
            <a:pPr algn="l">
              <a:lnSpc>
                <a:spcPts val="3938"/>
              </a:lnSpc>
            </a:pPr>
          </a:p>
          <a:p>
            <a:pPr algn="l">
              <a:lnSpc>
                <a:spcPts val="3938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10284092">
            <a:off x="12816502" y="2639955"/>
            <a:ext cx="3556947" cy="3482543"/>
            <a:chOff x="0" y="0"/>
            <a:chExt cx="4742596" cy="4643390"/>
          </a:xfrm>
        </p:grpSpPr>
        <p:sp>
          <p:nvSpPr>
            <p:cNvPr name="Freeform 13" id="13"/>
            <p:cNvSpPr/>
            <p:nvPr/>
          </p:nvSpPr>
          <p:spPr>
            <a:xfrm flipH="false" flipV="false" rot="-3636955">
              <a:off x="713630" y="533730"/>
              <a:ext cx="3315336" cy="3575930"/>
            </a:xfrm>
            <a:custGeom>
              <a:avLst/>
              <a:gdLst/>
              <a:ahLst/>
              <a:cxnLst/>
              <a:rect r="r" b="b" t="t" l="l"/>
              <a:pathLst>
                <a:path h="3575930" w="3315336">
                  <a:moveTo>
                    <a:pt x="0" y="0"/>
                  </a:moveTo>
                  <a:lnTo>
                    <a:pt x="3315336" y="0"/>
                  </a:lnTo>
                  <a:lnTo>
                    <a:pt x="3315336" y="3575930"/>
                  </a:lnTo>
                  <a:lnTo>
                    <a:pt x="0" y="357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84716" y="1172521"/>
              <a:ext cx="2427900" cy="2437039"/>
            </a:xfrm>
            <a:custGeom>
              <a:avLst/>
              <a:gdLst/>
              <a:ahLst/>
              <a:cxnLst/>
              <a:rect r="r" b="b" t="t" l="l"/>
              <a:pathLst>
                <a:path h="2437039" w="2427900">
                  <a:moveTo>
                    <a:pt x="0" y="0"/>
                  </a:moveTo>
                  <a:lnTo>
                    <a:pt x="2427899" y="0"/>
                  </a:lnTo>
                  <a:lnTo>
                    <a:pt x="2427899" y="2437039"/>
                  </a:lnTo>
                  <a:lnTo>
                    <a:pt x="0" y="2437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10886" y="1785524"/>
              <a:ext cx="2836396" cy="1421743"/>
            </a:xfrm>
            <a:custGeom>
              <a:avLst/>
              <a:gdLst/>
              <a:ahLst/>
              <a:cxnLst/>
              <a:rect r="r" b="b" t="t" l="l"/>
              <a:pathLst>
                <a:path h="1421743" w="2836396">
                  <a:moveTo>
                    <a:pt x="0" y="0"/>
                  </a:moveTo>
                  <a:lnTo>
                    <a:pt x="2836396" y="0"/>
                  </a:lnTo>
                  <a:lnTo>
                    <a:pt x="2836396" y="1421744"/>
                  </a:lnTo>
                  <a:lnTo>
                    <a:pt x="0" y="142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491842" y="2307904"/>
            <a:ext cx="11103133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Completion of a planned task at a clearly defined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DAGWRa3xOYs</dc:identifier>
  <dcterms:modified xsi:type="dcterms:W3CDTF">2011-08-01T06:04:30Z</dcterms:modified>
  <cp:revision>1</cp:revision>
  <dc:title>Beige and Brown Organic Vintage Group Project Presentation</dc:title>
</cp:coreProperties>
</file>